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F828-54F2-638E-0A7E-F3215899E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B86DD-F6D2-F8A5-8790-57661E36D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BA360-CAFB-1A1C-F018-A5772A3C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78E2-377C-4075-8CE6-810BAADB50C9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E14EB-FC80-C31B-04AD-02F9CFF13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30DD0-40FD-2B3F-3985-4F5F9E76E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04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C115F-D3D5-48AF-3C79-247664CD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A054A2-7D0C-21F7-50CE-3238FB2CF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E34DA-56FF-AA73-3AF3-72644D415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78E2-377C-4075-8CE6-810BAADB50C9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026E3-F3D5-60C5-103D-A691F0617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40B7C-AA27-E491-8BC7-A057E169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9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C2A23-1B90-44B9-4650-CE8B60BF56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D9CAD-F2D6-E3E9-A125-51FE2640C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2CFA3-9C0C-1115-BB72-CA7FB178B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78E2-377C-4075-8CE6-810BAADB50C9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B9A84-1D96-CF04-75F2-DFBCCA27F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66AF4-ED04-B673-2F97-480B6B27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8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B6426-84E4-A8FD-09E5-A453B9C8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71AA4-4404-2306-51FC-95DE05418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526DB-7482-94FC-C216-B9B2E5923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78E2-377C-4075-8CE6-810BAADB50C9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829AC-484B-0063-A03E-45AE3FA0F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525B4-D870-7267-1243-BB8EC621A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39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3BD7-7A74-8B2C-E870-F065FB55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7DC3D-8EA9-8EE6-99EE-13036471C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16DF6-8EE5-7233-A280-D71405DF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78E2-377C-4075-8CE6-810BAADB50C9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8BA20-8FBD-4067-0244-F5019C949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A7893-EB08-ADFC-87BF-60E279D4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7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ECF65-BFEE-589E-AF53-7C8B5C2F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29E31-0B1F-75D0-C3DA-A805802B1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D90C7-33D3-AA57-BEF7-70562531D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1D2AB-EE90-B2F1-2455-45F36E00F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78E2-377C-4075-8CE6-810BAADB50C9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588D7-99BB-32D0-EB0D-C027ED559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A57E9-1A0E-2401-73C1-4C040838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48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C1D3-80FC-5457-0FAC-9EB8DA00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0EFAB-ACBA-483F-112F-059E13D74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34AAC-0C10-C583-8E4F-F6533EECE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79B67-6699-39E4-7673-8D4E1A738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9D8B3-4714-CD3B-70BB-79106BEA10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851771-527E-0963-A718-8C66E649E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78E2-377C-4075-8CE6-810BAADB50C9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742C6D-D187-3CC8-9EB7-DA3C359FD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68351A-38B2-7851-36D5-F16C3157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0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84192-DBBD-F8E8-69EE-F36073740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579E05-F7D5-8EC7-E61D-4E08DC43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78E2-377C-4075-8CE6-810BAADB50C9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E9177-2A11-1C50-6ABA-9AC19AE6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D7EA0-27BC-CC52-FF47-D145A5F3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01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49278-C1AE-5C63-8F32-A083589E7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78E2-377C-4075-8CE6-810BAADB50C9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689308-C3FC-D3D5-558D-B10029C3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BD056-E704-BC2B-8E70-4C556526D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5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6F03-5C7A-EE8A-3926-49798BEB3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73318-D678-66DF-1D77-45797B9AD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91DAA-1847-56DA-3905-50A95BF35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D5F05-B26B-FE62-B519-894CBB137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78E2-377C-4075-8CE6-810BAADB50C9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266A8-D172-7507-C8CE-4E9FD750B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6CAB6-F5C5-2746-04F4-394D1603F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6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490D-FCEA-F075-DF21-AD5439F1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0A547C-3BB4-E264-C2CD-7E0FF092E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E3479-BD3B-94AE-AA5E-A91689FF1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ADE88-9096-A770-1900-D77EBC1A3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78E2-377C-4075-8CE6-810BAADB50C9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D7688-EF6D-5580-4FC3-1E6557A21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8D2B3-57DF-0619-3E70-214AD48E0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2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F0182E-943E-C114-FEAF-39898F700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FC524-6D79-5492-10BA-1984937F7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8B4CA-AEDC-4A70-B1E4-F42EB77F54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2378E2-377C-4075-8CE6-810BAADB50C9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4389C-6D6C-FE76-E5DE-0EC5FADED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C9EB4-463E-3DC5-44C3-BF918B9F7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35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D9B3CF7-BEF4-CE22-44AF-7669840BCC61}"/>
              </a:ext>
            </a:extLst>
          </p:cNvPr>
          <p:cNvGrpSpPr/>
          <p:nvPr/>
        </p:nvGrpSpPr>
        <p:grpSpPr>
          <a:xfrm>
            <a:off x="1263850" y="0"/>
            <a:ext cx="9664300" cy="6858000"/>
            <a:chOff x="1263850" y="0"/>
            <a:chExt cx="9664300" cy="6858000"/>
          </a:xfrm>
        </p:grpSpPr>
        <p:pic>
          <p:nvPicPr>
            <p:cNvPr id="5" name="Picture 4" descr="A metal device with screws&#10;&#10;Description automatically generated">
              <a:extLst>
                <a:ext uri="{FF2B5EF4-FFF2-40B4-BE49-F238E27FC236}">
                  <a16:creationId xmlns:a16="http://schemas.microsoft.com/office/drawing/2014/main" id="{00725DCD-F813-46D2-AB84-A13971766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850" y="0"/>
              <a:ext cx="96643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5FAFCA5-EEC4-B771-F994-397E93234089}"/>
                </a:ext>
              </a:extLst>
            </p:cNvPr>
            <p:cNvSpPr/>
            <p:nvPr/>
          </p:nvSpPr>
          <p:spPr>
            <a:xfrm>
              <a:off x="7305152" y="0"/>
              <a:ext cx="3622998" cy="964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F554E2B-66C9-0600-0280-FA9519CEC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1339" y="156543"/>
              <a:ext cx="1064062" cy="658087"/>
            </a:xfrm>
            <a:prstGeom prst="rect">
              <a:avLst/>
            </a:prstGeom>
          </p:spPr>
        </p:pic>
        <p:pic>
          <p:nvPicPr>
            <p:cNvPr id="10" name="Picture 9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D9E737A1-2DFB-7959-BC68-09548E67B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9060" y="156543"/>
              <a:ext cx="1958371" cy="587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617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74E1A5D-A920-B8CC-F530-D18FE45C599A}"/>
              </a:ext>
            </a:extLst>
          </p:cNvPr>
          <p:cNvGrpSpPr/>
          <p:nvPr/>
        </p:nvGrpSpPr>
        <p:grpSpPr>
          <a:xfrm>
            <a:off x="1263850" y="0"/>
            <a:ext cx="9664300" cy="6858000"/>
            <a:chOff x="1263850" y="0"/>
            <a:chExt cx="9664300" cy="6858000"/>
          </a:xfrm>
        </p:grpSpPr>
        <p:pic>
          <p:nvPicPr>
            <p:cNvPr id="3" name="Picture 2" descr="A close-up of a computer screen&#10;&#10;Description automatically generated">
              <a:extLst>
                <a:ext uri="{FF2B5EF4-FFF2-40B4-BE49-F238E27FC236}">
                  <a16:creationId xmlns:a16="http://schemas.microsoft.com/office/drawing/2014/main" id="{6DB9D8B6-FF5C-ED80-EBF1-0B6533501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5" b="10384"/>
            <a:stretch/>
          </p:blipFill>
          <p:spPr>
            <a:xfrm>
              <a:off x="1263850" y="0"/>
              <a:ext cx="9664300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25AA4E-90F5-C0C7-7F65-2E50DFE1806F}"/>
                </a:ext>
              </a:extLst>
            </p:cNvPr>
            <p:cNvSpPr/>
            <p:nvPr/>
          </p:nvSpPr>
          <p:spPr>
            <a:xfrm>
              <a:off x="7305152" y="0"/>
              <a:ext cx="3622998" cy="964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E0708AF-1A97-BD52-2D9E-F2FD760D2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3657" y="192626"/>
              <a:ext cx="1212785" cy="515782"/>
            </a:xfrm>
            <a:prstGeom prst="rect">
              <a:avLst/>
            </a:prstGeom>
          </p:spPr>
        </p:pic>
        <p:pic>
          <p:nvPicPr>
            <p:cNvPr id="12" name="Picture 11" descr="A red and black logo&#10;&#10;Description automatically generated">
              <a:extLst>
                <a:ext uri="{FF2B5EF4-FFF2-40B4-BE49-F238E27FC236}">
                  <a16:creationId xmlns:a16="http://schemas.microsoft.com/office/drawing/2014/main" id="{2EEE5F38-72EB-263C-020C-3C0DF30FD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285" y="192626"/>
              <a:ext cx="1772353" cy="51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140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DD4E9-9203-DA68-E35D-5BA70E9E1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D0FBDF-AB03-3A37-9AF9-5E5E2ABFB302}"/>
              </a:ext>
            </a:extLst>
          </p:cNvPr>
          <p:cNvGrpSpPr/>
          <p:nvPr/>
        </p:nvGrpSpPr>
        <p:grpSpPr>
          <a:xfrm>
            <a:off x="1524000" y="0"/>
            <a:ext cx="9144000" cy="6858000"/>
            <a:chOff x="1784150" y="0"/>
            <a:chExt cx="9144000" cy="6858000"/>
          </a:xfrm>
        </p:grpSpPr>
        <p:pic>
          <p:nvPicPr>
            <p:cNvPr id="11" name="Picture 10" descr="A close-up of a grey surface&#10;&#10;Description automatically generated">
              <a:extLst>
                <a:ext uri="{FF2B5EF4-FFF2-40B4-BE49-F238E27FC236}">
                  <a16:creationId xmlns:a16="http://schemas.microsoft.com/office/drawing/2014/main" id="{CA4A75A7-1322-8302-80FF-FEE45B30F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150" y="0"/>
              <a:ext cx="9144000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BE197C-971F-D9CD-CC9A-FE1FC93729F8}"/>
                </a:ext>
              </a:extLst>
            </p:cNvPr>
            <p:cNvSpPr/>
            <p:nvPr/>
          </p:nvSpPr>
          <p:spPr>
            <a:xfrm>
              <a:off x="7305152" y="1"/>
              <a:ext cx="3622998" cy="964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F5D53C-3ADD-98F3-8385-0C262AD9C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3657" y="192627"/>
              <a:ext cx="1212785" cy="515782"/>
            </a:xfrm>
            <a:prstGeom prst="rect">
              <a:avLst/>
            </a:prstGeom>
          </p:spPr>
        </p:pic>
        <p:pic>
          <p:nvPicPr>
            <p:cNvPr id="15" name="Picture 14" descr="A red and black logo&#10;&#10;Description automatically generated">
              <a:extLst>
                <a:ext uri="{FF2B5EF4-FFF2-40B4-BE49-F238E27FC236}">
                  <a16:creationId xmlns:a16="http://schemas.microsoft.com/office/drawing/2014/main" id="{D33637CB-93D8-97BA-7F8F-20EEBE8E7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285" y="192627"/>
              <a:ext cx="1772353" cy="51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6493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5FF3-5118-1435-338C-FCD40FBD3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83B525F-5808-7F6F-A5C8-5038804DEED6}"/>
              </a:ext>
            </a:extLst>
          </p:cNvPr>
          <p:cNvGrpSpPr/>
          <p:nvPr/>
        </p:nvGrpSpPr>
        <p:grpSpPr>
          <a:xfrm>
            <a:off x="1263850" y="0"/>
            <a:ext cx="9664301" cy="6857998"/>
            <a:chOff x="1263850" y="0"/>
            <a:chExt cx="9664301" cy="6857998"/>
          </a:xfrm>
        </p:grpSpPr>
        <p:pic>
          <p:nvPicPr>
            <p:cNvPr id="3" name="Picture 2" descr="A race car on the road&#10;&#10;Description automatically generated">
              <a:extLst>
                <a:ext uri="{FF2B5EF4-FFF2-40B4-BE49-F238E27FC236}">
                  <a16:creationId xmlns:a16="http://schemas.microsoft.com/office/drawing/2014/main" id="{19BBA8DE-CA52-5757-B4D2-86EB68B2A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6" t="6730" r="20608" b="16925"/>
            <a:stretch/>
          </p:blipFill>
          <p:spPr>
            <a:xfrm>
              <a:off x="1263850" y="0"/>
              <a:ext cx="9664300" cy="685799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B4CE5B9-BB5D-FA8B-0A85-03443A538D58}"/>
                </a:ext>
              </a:extLst>
            </p:cNvPr>
            <p:cNvSpPr/>
            <p:nvPr/>
          </p:nvSpPr>
          <p:spPr>
            <a:xfrm>
              <a:off x="5747004" y="1"/>
              <a:ext cx="5181147" cy="1133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red and black logo&#10;&#10;Description automatically generated">
              <a:extLst>
                <a:ext uri="{FF2B5EF4-FFF2-40B4-BE49-F238E27FC236}">
                  <a16:creationId xmlns:a16="http://schemas.microsoft.com/office/drawing/2014/main" id="{87E2CABB-6955-8E93-7D43-2E5C455C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3300"/>
              <a:ext cx="2107686" cy="613369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72DE445-D707-FB8C-201D-4A798D234E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8401" y="184777"/>
              <a:ext cx="2121486" cy="734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0587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9EF1B-DC04-49F9-038B-F7B898CAD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B755CF9-F34B-C8C7-A683-63155A465711}"/>
              </a:ext>
            </a:extLst>
          </p:cNvPr>
          <p:cNvGrpSpPr/>
          <p:nvPr/>
        </p:nvGrpSpPr>
        <p:grpSpPr>
          <a:xfrm>
            <a:off x="1263850" y="0"/>
            <a:ext cx="9664301" cy="6857998"/>
            <a:chOff x="1263850" y="0"/>
            <a:chExt cx="9664301" cy="6857998"/>
          </a:xfrm>
        </p:grpSpPr>
        <p:pic>
          <p:nvPicPr>
            <p:cNvPr id="3" name="Picture 2" descr="A race car on the road&#10;&#10;Description automatically generated">
              <a:extLst>
                <a:ext uri="{FF2B5EF4-FFF2-40B4-BE49-F238E27FC236}">
                  <a16:creationId xmlns:a16="http://schemas.microsoft.com/office/drawing/2014/main" id="{327E8356-9FB9-9C0B-8412-46BD27556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6" t="6730" r="20608" b="16925"/>
            <a:stretch/>
          </p:blipFill>
          <p:spPr>
            <a:xfrm>
              <a:off x="1263850" y="0"/>
              <a:ext cx="9664300" cy="685799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92F3FC-D9FD-029B-2DB8-47954A253CCB}"/>
                </a:ext>
              </a:extLst>
            </p:cNvPr>
            <p:cNvSpPr/>
            <p:nvPr/>
          </p:nvSpPr>
          <p:spPr>
            <a:xfrm>
              <a:off x="5747004" y="1"/>
              <a:ext cx="5181147" cy="1133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red and black logo&#10;&#10;Description automatically generated">
              <a:extLst>
                <a:ext uri="{FF2B5EF4-FFF2-40B4-BE49-F238E27FC236}">
                  <a16:creationId xmlns:a16="http://schemas.microsoft.com/office/drawing/2014/main" id="{441F57A0-DAA0-CB7F-4481-CB69FA73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3300"/>
              <a:ext cx="2107686" cy="613369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16DBF10-B6BC-96AE-508F-43886F4DE6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8401" y="184777"/>
              <a:ext cx="2121486" cy="734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334F273-CA01-1D5B-CF8F-D2628E99A3B4}"/>
              </a:ext>
            </a:extLst>
          </p:cNvPr>
          <p:cNvGrpSpPr/>
          <p:nvPr/>
        </p:nvGrpSpPr>
        <p:grpSpPr>
          <a:xfrm>
            <a:off x="1263848" y="-1"/>
            <a:ext cx="9664303" cy="6857999"/>
            <a:chOff x="1263848" y="-1"/>
            <a:chExt cx="9664303" cy="6857999"/>
          </a:xfrm>
        </p:grpSpPr>
        <p:pic>
          <p:nvPicPr>
            <p:cNvPr id="5" name="Picture 4" descr="A robot on a solar panel&#10;&#10;Description automatically generated">
              <a:extLst>
                <a:ext uri="{FF2B5EF4-FFF2-40B4-BE49-F238E27FC236}">
                  <a16:creationId xmlns:a16="http://schemas.microsoft.com/office/drawing/2014/main" id="{11E05F2A-2678-87E8-3A91-411C13B50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7" t="11506" r="15164"/>
            <a:stretch/>
          </p:blipFill>
          <p:spPr>
            <a:xfrm>
              <a:off x="1263848" y="0"/>
              <a:ext cx="9664301" cy="685799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690AC8-C227-68ED-82B6-34F6DE471B95}"/>
                </a:ext>
              </a:extLst>
            </p:cNvPr>
            <p:cNvSpPr/>
            <p:nvPr/>
          </p:nvSpPr>
          <p:spPr>
            <a:xfrm>
              <a:off x="8203686" y="-1"/>
              <a:ext cx="2724465" cy="1133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red and black logo&#10;&#10;Description automatically generated">
              <a:extLst>
                <a:ext uri="{FF2B5EF4-FFF2-40B4-BE49-F238E27FC236}">
                  <a16:creationId xmlns:a16="http://schemas.microsoft.com/office/drawing/2014/main" id="{BFDC07BB-C71D-E00D-A8BD-116B817AE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682" y="243299"/>
              <a:ext cx="2107686" cy="613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451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85EF0-7BB4-0223-559D-B168C538D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obot on a wood floor&#10;&#10;Description automatically generated">
            <a:extLst>
              <a:ext uri="{FF2B5EF4-FFF2-40B4-BE49-F238E27FC236}">
                <a16:creationId xmlns:a16="http://schemas.microsoft.com/office/drawing/2014/main" id="{A4346428-767B-C000-7D67-C08DE2526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b="11111"/>
          <a:stretch/>
        </p:blipFill>
        <p:spPr>
          <a:xfrm>
            <a:off x="1694011" y="-1"/>
            <a:ext cx="6284297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8BB6A2-5299-16E4-153C-C5C23DBAE33E}"/>
              </a:ext>
            </a:extLst>
          </p:cNvPr>
          <p:cNvCxnSpPr>
            <a:cxnSpLocks/>
          </p:cNvCxnSpPr>
          <p:nvPr/>
        </p:nvCxnSpPr>
        <p:spPr>
          <a:xfrm flipV="1">
            <a:off x="9664300" y="0"/>
            <a:ext cx="0" cy="34289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8E1191-31CA-98C1-FFCF-30D5291030B2}"/>
              </a:ext>
            </a:extLst>
          </p:cNvPr>
          <p:cNvSpPr txBox="1"/>
          <p:nvPr/>
        </p:nvSpPr>
        <p:spPr>
          <a:xfrm>
            <a:off x="7039892" y="2342535"/>
            <a:ext cx="189348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/>
              <a:t>Camera</a:t>
            </a:r>
            <a:endParaRPr 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29E06-0B76-ABEE-02E8-BB47BECE4BE5}"/>
              </a:ext>
            </a:extLst>
          </p:cNvPr>
          <p:cNvSpPr txBox="1"/>
          <p:nvPr/>
        </p:nvSpPr>
        <p:spPr>
          <a:xfrm>
            <a:off x="7039892" y="3084102"/>
            <a:ext cx="189348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 err="1"/>
              <a:t>LiDAR</a:t>
            </a:r>
            <a:endParaRPr 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70A843-EC14-B5BC-F832-F86DA9680C45}"/>
              </a:ext>
            </a:extLst>
          </p:cNvPr>
          <p:cNvSpPr txBox="1"/>
          <p:nvPr/>
        </p:nvSpPr>
        <p:spPr>
          <a:xfrm>
            <a:off x="5022540" y="43725"/>
            <a:ext cx="20894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 err="1"/>
              <a:t>Nvidia</a:t>
            </a:r>
            <a:r>
              <a:rPr lang="fr-CH" sz="2400" b="1" dirty="0"/>
              <a:t> </a:t>
            </a:r>
            <a:r>
              <a:rPr lang="fr-CH" sz="2400" b="1" dirty="0" err="1"/>
              <a:t>Jetson</a:t>
            </a:r>
            <a:r>
              <a:rPr lang="fr-CH" sz="2400" b="1" dirty="0"/>
              <a:t> computer</a:t>
            </a:r>
            <a:endParaRPr 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A40913-29CB-D8D3-8AD3-0FCE4DD3B751}"/>
              </a:ext>
            </a:extLst>
          </p:cNvPr>
          <p:cNvSpPr txBox="1"/>
          <p:nvPr/>
        </p:nvSpPr>
        <p:spPr>
          <a:xfrm>
            <a:off x="375921" y="228390"/>
            <a:ext cx="189348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/>
              <a:t>Power </a:t>
            </a:r>
            <a:r>
              <a:rPr lang="fr-CH" sz="2400" b="1" dirty="0" err="1"/>
              <a:t>bank</a:t>
            </a:r>
            <a:endParaRPr 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35779C-A68F-7DEB-AEEF-47F436E3438F}"/>
              </a:ext>
            </a:extLst>
          </p:cNvPr>
          <p:cNvSpPr txBox="1"/>
          <p:nvPr/>
        </p:nvSpPr>
        <p:spPr>
          <a:xfrm>
            <a:off x="73546" y="1076742"/>
            <a:ext cx="21958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/>
              <a:t>CAN </a:t>
            </a:r>
            <a:r>
              <a:rPr lang="fr-CH" sz="2400" b="1" dirty="0" err="1"/>
              <a:t>converter</a:t>
            </a:r>
            <a:r>
              <a:rPr lang="fr-CH" sz="2400" b="1" dirty="0"/>
              <a:t> PCB</a:t>
            </a:r>
            <a:endParaRPr 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EB2390-4230-6DA7-048A-252A80016CF2}"/>
              </a:ext>
            </a:extLst>
          </p:cNvPr>
          <p:cNvSpPr txBox="1"/>
          <p:nvPr/>
        </p:nvSpPr>
        <p:spPr>
          <a:xfrm>
            <a:off x="7112000" y="1318651"/>
            <a:ext cx="17259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/>
              <a:t>INS + RTK</a:t>
            </a:r>
            <a:endParaRPr 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1D862D-9F26-82E4-BACF-7138FB2EC12F}"/>
              </a:ext>
            </a:extLst>
          </p:cNvPr>
          <p:cNvSpPr txBox="1"/>
          <p:nvPr/>
        </p:nvSpPr>
        <p:spPr>
          <a:xfrm>
            <a:off x="713626" y="2323238"/>
            <a:ext cx="155578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/>
              <a:t>Arduino </a:t>
            </a:r>
            <a:r>
              <a:rPr lang="fr-CH" sz="2400" b="1" dirty="0" err="1"/>
              <a:t>Mega</a:t>
            </a:r>
            <a:endParaRPr lang="en-US" sz="24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CCA9ED-1074-0EBC-2ED7-AED8FE39743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269406" y="459223"/>
            <a:ext cx="755453" cy="75429"/>
          </a:xfrm>
          <a:prstGeom prst="straightConnector1">
            <a:avLst/>
          </a:prstGeom>
          <a:ln w="28575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C2585A-AB47-D252-0A63-098E77153CCB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269406" y="1492241"/>
            <a:ext cx="911691" cy="275374"/>
          </a:xfrm>
          <a:prstGeom prst="straightConnector1">
            <a:avLst/>
          </a:prstGeom>
          <a:ln w="28575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0BDBE7-DC0B-393D-57DE-579EECF695ED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531360" y="1549484"/>
            <a:ext cx="2580640" cy="8143"/>
          </a:xfrm>
          <a:prstGeom prst="straightConnector1">
            <a:avLst/>
          </a:prstGeom>
          <a:ln w="28575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B24DF45-D5C3-8D84-C0A8-2B90418BE301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2269406" y="2294426"/>
            <a:ext cx="980385" cy="444311"/>
          </a:xfrm>
          <a:prstGeom prst="straightConnector1">
            <a:avLst/>
          </a:prstGeom>
          <a:ln w="28575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831419-0606-2971-47FD-71F9D6DA9E57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262908" y="459224"/>
            <a:ext cx="759632" cy="523041"/>
          </a:xfrm>
          <a:prstGeom prst="straightConnector1">
            <a:avLst/>
          </a:prstGeom>
          <a:ln w="28575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76C27F-31E9-F00F-E49D-34F83F060965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6289040" y="2516481"/>
            <a:ext cx="750852" cy="56887"/>
          </a:xfrm>
          <a:prstGeom prst="straightConnector1">
            <a:avLst/>
          </a:prstGeom>
          <a:ln w="28575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38C4F9C-6DDB-776B-44B3-0C9EC55AB298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5929632" y="3314935"/>
            <a:ext cx="1110260" cy="92333"/>
          </a:xfrm>
          <a:prstGeom prst="straightConnector1">
            <a:avLst/>
          </a:prstGeom>
          <a:ln w="28575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DB1676C-C1AD-AE7C-B5D6-96E86A9CC8B9}"/>
              </a:ext>
            </a:extLst>
          </p:cNvPr>
          <p:cNvSpPr txBox="1"/>
          <p:nvPr/>
        </p:nvSpPr>
        <p:spPr>
          <a:xfrm>
            <a:off x="713626" y="3681103"/>
            <a:ext cx="155578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/>
              <a:t>RC car</a:t>
            </a:r>
            <a:endParaRPr lang="en-US" sz="2400" b="1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F673E02-5819-900A-E5A1-3C6E37CF05F6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269406" y="3911936"/>
            <a:ext cx="1198783" cy="211712"/>
          </a:xfrm>
          <a:prstGeom prst="straightConnector1">
            <a:avLst/>
          </a:prstGeom>
          <a:ln w="28575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772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2422</TotalTime>
  <Words>17</Words>
  <Application>Microsoft Office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Cirillo</dc:creator>
  <cp:lastModifiedBy>Matteo Cirillo</cp:lastModifiedBy>
  <cp:revision>8</cp:revision>
  <dcterms:created xsi:type="dcterms:W3CDTF">2024-10-14T11:51:19Z</dcterms:created>
  <dcterms:modified xsi:type="dcterms:W3CDTF">2025-03-02T12:14:53Z</dcterms:modified>
</cp:coreProperties>
</file>